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63" r:id="rId5"/>
    <p:sldId id="264" r:id="rId6"/>
    <p:sldId id="269" r:id="rId7"/>
    <p:sldId id="270" r:id="rId8"/>
    <p:sldId id="271" r:id="rId9"/>
    <p:sldId id="275" r:id="rId10"/>
    <p:sldId id="276" r:id="rId11"/>
    <p:sldId id="273" r:id="rId12"/>
    <p:sldId id="278" r:id="rId13"/>
    <p:sldId id="279" r:id="rId14"/>
    <p:sldId id="274" r:id="rId15"/>
    <p:sldId id="280" r:id="rId16"/>
    <p:sldId id="277" r:id="rId17"/>
    <p:sldId id="272" r:id="rId18"/>
    <p:sldId id="281" r:id="rId19"/>
    <p:sldId id="282" r:id="rId20"/>
    <p:sldId id="262" r:id="rId21"/>
    <p:sldId id="299" r:id="rId22"/>
    <p:sldId id="300" r:id="rId23"/>
    <p:sldId id="283" r:id="rId24"/>
    <p:sldId id="302" r:id="rId25"/>
    <p:sldId id="301" r:id="rId26"/>
    <p:sldId id="286" r:id="rId27"/>
    <p:sldId id="304" r:id="rId28"/>
    <p:sldId id="303" r:id="rId29"/>
    <p:sldId id="285" r:id="rId30"/>
    <p:sldId id="305" r:id="rId31"/>
    <p:sldId id="306" r:id="rId32"/>
    <p:sldId id="284" r:id="rId33"/>
    <p:sldId id="308" r:id="rId34"/>
    <p:sldId id="307" r:id="rId35"/>
    <p:sldId id="287" r:id="rId36"/>
    <p:sldId id="310" r:id="rId37"/>
    <p:sldId id="309" r:id="rId38"/>
    <p:sldId id="288" r:id="rId39"/>
    <p:sldId id="312" r:id="rId40"/>
    <p:sldId id="311" r:id="rId41"/>
    <p:sldId id="292" r:id="rId42"/>
    <p:sldId id="314" r:id="rId43"/>
    <p:sldId id="313" r:id="rId44"/>
    <p:sldId id="291" r:id="rId45"/>
    <p:sldId id="316" r:id="rId46"/>
    <p:sldId id="315" r:id="rId47"/>
    <p:sldId id="290" r:id="rId48"/>
    <p:sldId id="317" r:id="rId49"/>
    <p:sldId id="318" r:id="rId50"/>
    <p:sldId id="293" r:id="rId51"/>
    <p:sldId id="319" r:id="rId52"/>
    <p:sldId id="320" r:id="rId53"/>
    <p:sldId id="298" r:id="rId54"/>
    <p:sldId id="322" r:id="rId55"/>
    <p:sldId id="321" r:id="rId56"/>
    <p:sldId id="297" r:id="rId57"/>
    <p:sldId id="324" r:id="rId58"/>
    <p:sldId id="323" r:id="rId59"/>
    <p:sldId id="296" r:id="rId60"/>
    <p:sldId id="325" r:id="rId61"/>
    <p:sldId id="326" r:id="rId62"/>
    <p:sldId id="295" r:id="rId63"/>
    <p:sldId id="327" r:id="rId64"/>
    <p:sldId id="328" r:id="rId65"/>
    <p:sldId id="294" r:id="rId66"/>
    <p:sldId id="329" r:id="rId67"/>
    <p:sldId id="330" r:id="rId68"/>
    <p:sldId id="331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5897"/>
  </p:normalViewPr>
  <p:slideViewPr>
    <p:cSldViewPr snapToGrid="0" snapToObjects="1">
      <p:cViewPr varScale="1">
        <p:scale>
          <a:sx n="83" d="100"/>
          <a:sy n="83" d="100"/>
        </p:scale>
        <p:origin x="-72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4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6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7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5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0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9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2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9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8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A3572-1EBB-FC48-B4FF-DFFE9E4D1257}" type="datetimeFigureOut">
              <a:rPr lang="en-US" smtClean="0"/>
              <a:t>9/28/16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874D2-EA1F-E845-907D-7CE93371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2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4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5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5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5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5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5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6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6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Parts of a Pig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>
            <a:spLocks noGrp="1"/>
          </p:cNvSpPr>
          <p:nvPr/>
        </p:nvSpPr>
        <p:spPr>
          <a:xfrm>
            <a:off x="1828800" y="5112478"/>
            <a:ext cx="8534400" cy="1273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Junior Swine Association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Skillathon Resource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14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13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Click on the letter that represents the Hock.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7211" y="2808514"/>
            <a:ext cx="6548724" cy="3581400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3674554" y="530926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6" name="Oval 5">
            <a:hlinkClick r:id="rId4" action="ppaction://hlinksldjump"/>
          </p:cNvPr>
          <p:cNvSpPr/>
          <p:nvPr/>
        </p:nvSpPr>
        <p:spPr>
          <a:xfrm>
            <a:off x="9009414" y="487902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8273143" y="423627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6041573" y="363830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3459678" y="4583382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5363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4405747" y="4417623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Part!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19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43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Click on the letter that represents the Cannon Bone.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7211" y="2808514"/>
            <a:ext cx="6548724" cy="3581400"/>
          </a:xfrm>
          <a:prstGeom prst="rect">
            <a:avLst/>
          </a:prstGeom>
        </p:spPr>
      </p:pic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9009414" y="487902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8273143" y="423627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6041573" y="363830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3459678" y="4583382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" name="Rectangle 2"/>
          <p:cNvSpPr/>
          <p:nvPr/>
        </p:nvSpPr>
        <p:spPr>
          <a:xfrm rot="6464087">
            <a:off x="4048521" y="5638642"/>
            <a:ext cx="688460" cy="315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hlinkClick r:id="rId4" action="ppaction://hlinksldjump"/>
          </p:cNvPr>
          <p:cNvSpPr/>
          <p:nvPr/>
        </p:nvSpPr>
        <p:spPr>
          <a:xfrm>
            <a:off x="3656480" y="535647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392751" y="5626640"/>
            <a:ext cx="194310" cy="147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5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4337167" y="4417623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Part!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0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50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Click on the letter that represents the Side.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7211" y="2808514"/>
            <a:ext cx="6548724" cy="3581400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3674554" y="530926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9009414" y="487902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8273143" y="423627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>
            <a:hlinkClick r:id="rId4" action="ppaction://hlinksldjump"/>
          </p:cNvPr>
          <p:cNvSpPr/>
          <p:nvPr/>
        </p:nvSpPr>
        <p:spPr>
          <a:xfrm>
            <a:off x="6041573" y="363830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3459678" y="4583382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7319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66249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65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75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05344" y="1417638"/>
            <a:ext cx="10377055" cy="458039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various parts of a pig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able to match parts of the pig given additional practice</a:t>
            </a:r>
          </a:p>
        </p:txBody>
      </p:sp>
    </p:spTree>
    <p:extLst>
      <p:ext uri="{BB962C8B-B14F-4D97-AF65-F5344CB8AC3E}">
        <p14:creationId xmlns:p14="http://schemas.microsoft.com/office/powerpoint/2010/main" val="34343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Click the letter that represents the Snout.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565" y="2171700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1583377" y="400025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4" action="ppaction://hlinksldjump"/>
          </p:cNvPr>
          <p:cNvSpPr/>
          <p:nvPr/>
        </p:nvSpPr>
        <p:spPr>
          <a:xfrm>
            <a:off x="3243943" y="5555180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4" action="ppaction://hlinksldjump"/>
          </p:cNvPr>
          <p:cNvSpPr/>
          <p:nvPr/>
        </p:nvSpPr>
        <p:spPr>
          <a:xfrm>
            <a:off x="6899565" y="220287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4" action="ppaction://hlinksldjump"/>
          </p:cNvPr>
          <p:cNvSpPr/>
          <p:nvPr/>
        </p:nvSpPr>
        <p:spPr>
          <a:xfrm>
            <a:off x="9712882" y="3508665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4" action="ppaction://hlinksldjump"/>
          </p:cNvPr>
          <p:cNvSpPr/>
          <p:nvPr/>
        </p:nvSpPr>
        <p:spPr>
          <a:xfrm>
            <a:off x="4805549" y="167788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4612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73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Click the letter that represents the Pastern.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565" y="2171700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1583377" y="400025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4" action="ppaction://hlinksldjump"/>
          </p:cNvPr>
          <p:cNvSpPr/>
          <p:nvPr/>
        </p:nvSpPr>
        <p:spPr>
          <a:xfrm>
            <a:off x="3130417" y="548097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6899565" y="220287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9712882" y="3508665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4805549" y="167788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 rot="6464087">
            <a:off x="3974360" y="5452926"/>
            <a:ext cx="439375" cy="315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6464087">
            <a:off x="3681292" y="6168176"/>
            <a:ext cx="439375" cy="315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0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01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43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Click the letter that represents the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Forerib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565" y="2171700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1583377" y="400025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3243943" y="5555180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6899565" y="220287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9712882" y="3508665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4" action="ppaction://hlinksldjump"/>
          </p:cNvPr>
          <p:cNvSpPr/>
          <p:nvPr/>
        </p:nvSpPr>
        <p:spPr>
          <a:xfrm>
            <a:off x="4805549" y="167788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085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29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26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16972"/>
            <a:ext cx="9601200" cy="14859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Click the letter that represents the Loin.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565" y="2171700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1583377" y="400025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3243943" y="5555180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4" action="ppaction://hlinksldjump"/>
          </p:cNvPr>
          <p:cNvSpPr/>
          <p:nvPr/>
        </p:nvSpPr>
        <p:spPr>
          <a:xfrm>
            <a:off x="6899565" y="220287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9712882" y="3508665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4805549" y="167788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94987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Parts of a Pig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5340" y="1561605"/>
            <a:ext cx="10380369" cy="3581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diagram so that you are able to identify different parts of your pig.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396" y="2628900"/>
            <a:ext cx="7244543" cy="403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21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9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67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Click the letter that represents the Vulva.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565" y="2171700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1583377" y="400025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3243943" y="5555180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6899565" y="220287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4" action="ppaction://hlinksldjump"/>
          </p:cNvPr>
          <p:cNvSpPr/>
          <p:nvPr/>
        </p:nvSpPr>
        <p:spPr>
          <a:xfrm>
            <a:off x="9712882" y="3508665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4805549" y="167788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0457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24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Click the letter that represents the Sheath.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431" y="1994804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3629033" y="318592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7768442" y="311455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6606510" y="362073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4" action="ppaction://hlinksldjump"/>
          </p:cNvPr>
          <p:cNvSpPr/>
          <p:nvPr/>
        </p:nvSpPr>
        <p:spPr>
          <a:xfrm>
            <a:off x="6755926" y="4839195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5435930" y="2115789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23259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86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86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Click the letter that represents the Shoulder.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431" y="1994804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3629033" y="318592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4" action="ppaction://hlinksldjump"/>
          </p:cNvPr>
          <p:cNvSpPr/>
          <p:nvPr/>
        </p:nvSpPr>
        <p:spPr>
          <a:xfrm>
            <a:off x="7768442" y="311455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4" action="ppaction://hlinksldjump"/>
          </p:cNvPr>
          <p:cNvSpPr/>
          <p:nvPr/>
        </p:nvSpPr>
        <p:spPr>
          <a:xfrm>
            <a:off x="6606510" y="362073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4" action="ppaction://hlinksldjump"/>
          </p:cNvPr>
          <p:cNvSpPr/>
          <p:nvPr/>
        </p:nvSpPr>
        <p:spPr>
          <a:xfrm>
            <a:off x="6755926" y="4839195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4" action="ppaction://hlinksldjump"/>
          </p:cNvPr>
          <p:cNvSpPr/>
          <p:nvPr/>
        </p:nvSpPr>
        <p:spPr>
          <a:xfrm>
            <a:off x="5435930" y="2115789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68738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2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Let’s See What You Learned!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9903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 if you can match all of the parts of the pig.  Take the following quiz to see what you have mastered.</a:t>
            </a:r>
          </a:p>
          <a:p>
            <a:pPr marL="0" indent="0" algn="ctr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Click “Start” to begin.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4317424" y="4809508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9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7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Click the letter that represents the Rear Flank.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431" y="1994804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3629033" y="318592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7768442" y="311455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4" action="ppaction://hlinksldjump"/>
          </p:cNvPr>
          <p:cNvSpPr/>
          <p:nvPr/>
        </p:nvSpPr>
        <p:spPr>
          <a:xfrm>
            <a:off x="6606510" y="362073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6755926" y="4839195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5435930" y="2115789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2703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89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6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Click the letter that represents the Ham.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431" y="1994804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3629033" y="318592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4" action="ppaction://hlinksldjump"/>
          </p:cNvPr>
          <p:cNvSpPr/>
          <p:nvPr/>
        </p:nvSpPr>
        <p:spPr>
          <a:xfrm>
            <a:off x="7768442" y="311455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6606510" y="362073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6755926" y="4839195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5435930" y="2115789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2303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74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82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Click the letter that represents the Back.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431" y="1994804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3629033" y="318592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7768442" y="311455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6606510" y="362073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6755926" y="4839195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4" action="ppaction://hlinksldjump"/>
          </p:cNvPr>
          <p:cNvSpPr/>
          <p:nvPr/>
        </p:nvSpPr>
        <p:spPr>
          <a:xfrm>
            <a:off x="5435930" y="2115789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6414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01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81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Click on the letter that represents the Jowl.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7211" y="2808514"/>
            <a:ext cx="6548724" cy="3581400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3674554" y="530926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9009414" y="487902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8273143" y="423627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6041573" y="363830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hlinkClick r:id="rId4" action="ppaction://hlinksldjump"/>
          </p:cNvPr>
          <p:cNvSpPr/>
          <p:nvPr/>
        </p:nvSpPr>
        <p:spPr>
          <a:xfrm>
            <a:off x="3459678" y="4583382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6881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Click the letter that represents the Hoof.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431" y="1994804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9079806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5337522" y="3787732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4" action="ppaction://hlinksldjump"/>
          </p:cNvPr>
          <p:cNvSpPr/>
          <p:nvPr/>
        </p:nvSpPr>
        <p:spPr>
          <a:xfrm>
            <a:off x="2735154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7768442" y="214374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3975266" y="401584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" name="Oval 9">
            <a:hlinkClick r:id="rId3" action="ppaction://hlinksldjump"/>
          </p:cNvPr>
          <p:cNvSpPr/>
          <p:nvPr/>
        </p:nvSpPr>
        <p:spPr>
          <a:xfrm>
            <a:off x="5539346" y="4935430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22299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4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7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Click the letter that represents the Dewclaw.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431" y="1994804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9079806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4" action="ppaction://hlinksldjump"/>
          </p:cNvPr>
          <p:cNvSpPr/>
          <p:nvPr/>
        </p:nvSpPr>
        <p:spPr>
          <a:xfrm>
            <a:off x="5337522" y="3787732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4" action="ppaction://hlinksldjump"/>
          </p:cNvPr>
          <p:cNvSpPr/>
          <p:nvPr/>
        </p:nvSpPr>
        <p:spPr>
          <a:xfrm>
            <a:off x="2735154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4" action="ppaction://hlinksldjump"/>
          </p:cNvPr>
          <p:cNvSpPr/>
          <p:nvPr/>
        </p:nvSpPr>
        <p:spPr>
          <a:xfrm>
            <a:off x="7768442" y="214374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4" action="ppaction://hlinksldjump"/>
          </p:cNvPr>
          <p:cNvSpPr/>
          <p:nvPr/>
        </p:nvSpPr>
        <p:spPr>
          <a:xfrm>
            <a:off x="3975266" y="401584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" name="Oval 9">
            <a:hlinkClick r:id="rId4" action="ppaction://hlinksldjump"/>
          </p:cNvPr>
          <p:cNvSpPr/>
          <p:nvPr/>
        </p:nvSpPr>
        <p:spPr>
          <a:xfrm>
            <a:off x="5539346" y="4935430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3925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88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61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 Click the letter that represents the Elbow.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431" y="1994804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9079806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5337522" y="3787732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2735154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7768442" y="214374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4" action="ppaction://hlinksldjump"/>
          </p:cNvPr>
          <p:cNvSpPr/>
          <p:nvPr/>
        </p:nvSpPr>
        <p:spPr>
          <a:xfrm>
            <a:off x="3975266" y="401584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" name="Oval 9">
            <a:hlinkClick r:id="rId3" action="ppaction://hlinksldjump"/>
          </p:cNvPr>
          <p:cNvSpPr/>
          <p:nvPr/>
        </p:nvSpPr>
        <p:spPr>
          <a:xfrm>
            <a:off x="5539346" y="4935430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  <p:sp>
        <p:nvSpPr>
          <p:cNvPr id="3" name="Rectangle 2"/>
          <p:cNvSpPr/>
          <p:nvPr/>
        </p:nvSpPr>
        <p:spPr>
          <a:xfrm rot="1131127">
            <a:off x="3542075" y="5166040"/>
            <a:ext cx="382837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4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0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39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 Click the letter that represents the Teats.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431" y="1994804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9079806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5337522" y="3787732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2735154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7768442" y="214374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3975266" y="401584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" name="Oval 9">
            <a:hlinkClick r:id="rId4" action="ppaction://hlinksldjump"/>
          </p:cNvPr>
          <p:cNvSpPr/>
          <p:nvPr/>
        </p:nvSpPr>
        <p:spPr>
          <a:xfrm>
            <a:off x="5539346" y="4935430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496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4405747" y="4417623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Part!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60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20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63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Click the letter that represents the Rump.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431" y="1994804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9079806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5337522" y="3787732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2735154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4" action="ppaction://hlinksldjump"/>
          </p:cNvPr>
          <p:cNvSpPr/>
          <p:nvPr/>
        </p:nvSpPr>
        <p:spPr>
          <a:xfrm>
            <a:off x="7768442" y="214374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3975266" y="401584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" name="Oval 9">
            <a:hlinkClick r:id="rId3" action="ppaction://hlinksldjump"/>
          </p:cNvPr>
          <p:cNvSpPr/>
          <p:nvPr/>
        </p:nvSpPr>
        <p:spPr>
          <a:xfrm>
            <a:off x="5539346" y="4935430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12586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3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 Click the letter that represents the Fore Flank.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431" y="1994804"/>
            <a:ext cx="8014451" cy="4382984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9079806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" name="Oval 5">
            <a:hlinkClick r:id="rId4" action="ppaction://hlinksldjump"/>
          </p:cNvPr>
          <p:cNvSpPr/>
          <p:nvPr/>
        </p:nvSpPr>
        <p:spPr>
          <a:xfrm>
            <a:off x="5337522" y="3787732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2735154" y="565191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7768442" y="214374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3975266" y="401584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" name="Oval 9">
            <a:hlinkClick r:id="rId3" action="ppaction://hlinksldjump"/>
          </p:cNvPr>
          <p:cNvSpPr/>
          <p:nvPr/>
        </p:nvSpPr>
        <p:spPr>
          <a:xfrm>
            <a:off x="5539346" y="4935430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07380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788229" y="4393873"/>
            <a:ext cx="5237019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 Quiz!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93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06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857" y="1576450"/>
            <a:ext cx="9601200" cy="404057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CONGRATULATIONS!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successfully completed the “Parts of a Pig” resource!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up the good work!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18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go back and study the diagram for extra practice if needed!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183085" y="4366657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Again!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98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Click on the letter that represents the Stifle.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7211" y="2808514"/>
            <a:ext cx="6548724" cy="3581400"/>
          </a:xfrm>
          <a:prstGeom prst="rect">
            <a:avLst/>
          </a:prstGeom>
        </p:spPr>
      </p:pic>
      <p:sp>
        <p:nvSpPr>
          <p:cNvPr id="5" name="Oval 4">
            <a:hlinkClick r:id="rId3" action="ppaction://hlinksldjump"/>
          </p:cNvPr>
          <p:cNvSpPr/>
          <p:nvPr/>
        </p:nvSpPr>
        <p:spPr>
          <a:xfrm>
            <a:off x="3674554" y="5309261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9009414" y="4879027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7" name="Oval 6">
            <a:hlinkClick r:id="rId4" action="ppaction://hlinksldjump"/>
          </p:cNvPr>
          <p:cNvSpPr/>
          <p:nvPr/>
        </p:nvSpPr>
        <p:spPr>
          <a:xfrm>
            <a:off x="8273143" y="4236276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>
            <a:hlinkClick r:id="rId3" action="ppaction://hlinksldjump"/>
          </p:cNvPr>
          <p:cNvSpPr/>
          <p:nvPr/>
        </p:nvSpPr>
        <p:spPr>
          <a:xfrm>
            <a:off x="6041573" y="3638304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3459678" y="4583382"/>
            <a:ext cx="736271" cy="725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9634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Correct!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2"/>
            <a:ext cx="9601200" cy="18109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correctly identified the part of the pig.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on to the next part!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4405747" y="4417623"/>
            <a:ext cx="3978233" cy="161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Part!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21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</TotalTime>
  <Words>1282</Words>
  <Application>Microsoft Office PowerPoint</Application>
  <PresentationFormat>Custom</PresentationFormat>
  <Paragraphs>292</Paragraphs>
  <Slides>68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Parts of a Pig</vt:lpstr>
      <vt:lpstr>Learning Objectives</vt:lpstr>
      <vt:lpstr>Parts of a Pig</vt:lpstr>
      <vt:lpstr>Let’s See What You Learned!</vt:lpstr>
      <vt:lpstr>1. Click on the letter that represents the Jowl.</vt:lpstr>
      <vt:lpstr>Correct!</vt:lpstr>
      <vt:lpstr>Try Again!</vt:lpstr>
      <vt:lpstr>2. Click on the letter that represents the Stifle.</vt:lpstr>
      <vt:lpstr>Correct!</vt:lpstr>
      <vt:lpstr>Try Again!</vt:lpstr>
      <vt:lpstr>3. Click on the letter that represents the Hock.</vt:lpstr>
      <vt:lpstr>Correct!</vt:lpstr>
      <vt:lpstr>Try Again!</vt:lpstr>
      <vt:lpstr>4. Click on the letter that represents the Cannon Bone.</vt:lpstr>
      <vt:lpstr>Correct!</vt:lpstr>
      <vt:lpstr>Try Again!</vt:lpstr>
      <vt:lpstr>5. Click on the letter that represents the Side.</vt:lpstr>
      <vt:lpstr>Correct!</vt:lpstr>
      <vt:lpstr>Try Again!</vt:lpstr>
      <vt:lpstr>6. Click the letter that represents the Snout.</vt:lpstr>
      <vt:lpstr>Correct!</vt:lpstr>
      <vt:lpstr>Try Again!</vt:lpstr>
      <vt:lpstr>7. Click the letter that represents the Pastern.</vt:lpstr>
      <vt:lpstr>Correct!</vt:lpstr>
      <vt:lpstr>Try Again!</vt:lpstr>
      <vt:lpstr>8. Click the letter that represents the Forerib.</vt:lpstr>
      <vt:lpstr>Correct!</vt:lpstr>
      <vt:lpstr>Try Again!</vt:lpstr>
      <vt:lpstr>9. Click the letter that represents the Loin.</vt:lpstr>
      <vt:lpstr>Correct!</vt:lpstr>
      <vt:lpstr>Try Again!</vt:lpstr>
      <vt:lpstr>10. Click the letter that represents the Vulva.</vt:lpstr>
      <vt:lpstr>Correct!</vt:lpstr>
      <vt:lpstr>Try Again!</vt:lpstr>
      <vt:lpstr>11. Click the letter that represents the Sheath.</vt:lpstr>
      <vt:lpstr>Correct!</vt:lpstr>
      <vt:lpstr>Try Again!</vt:lpstr>
      <vt:lpstr>12. Click the letter that represents the Shoulder.</vt:lpstr>
      <vt:lpstr>Correct!</vt:lpstr>
      <vt:lpstr>Try Again!</vt:lpstr>
      <vt:lpstr>13. Click the letter that represents the Rear Flank.</vt:lpstr>
      <vt:lpstr>Correct!</vt:lpstr>
      <vt:lpstr>Try Again!</vt:lpstr>
      <vt:lpstr>14. Click the letter that represents the Ham.</vt:lpstr>
      <vt:lpstr>Correct!</vt:lpstr>
      <vt:lpstr>Try Again!</vt:lpstr>
      <vt:lpstr>15. Click the letter that represents the Back.</vt:lpstr>
      <vt:lpstr>Correct!</vt:lpstr>
      <vt:lpstr>Try Again!</vt:lpstr>
      <vt:lpstr>16. Click the letter that represents the Hoof.</vt:lpstr>
      <vt:lpstr>Correct!</vt:lpstr>
      <vt:lpstr>Try Again!</vt:lpstr>
      <vt:lpstr>17. Click the letter that represents the Dewclaw.</vt:lpstr>
      <vt:lpstr>Correct!</vt:lpstr>
      <vt:lpstr>Try Again!</vt:lpstr>
      <vt:lpstr>18. Click the letter that represents the Elbow.</vt:lpstr>
      <vt:lpstr>Correct!</vt:lpstr>
      <vt:lpstr>Try Again!</vt:lpstr>
      <vt:lpstr>19. Click the letter that represents the Teats.</vt:lpstr>
      <vt:lpstr>Correct!</vt:lpstr>
      <vt:lpstr>Try Again!</vt:lpstr>
      <vt:lpstr>20. Click the letter that represents the Rump.</vt:lpstr>
      <vt:lpstr>Correct!</vt:lpstr>
      <vt:lpstr>Try Again!</vt:lpstr>
      <vt:lpstr>21. Click the letter that represents the Fore Flank.</vt:lpstr>
      <vt:lpstr>Correct!</vt:lpstr>
      <vt:lpstr>Try Again!</vt:lpstr>
      <vt:lpstr>CONGRATULATIONS!  You have successfully completed the “Parts of a Pig” resource!  Keep up the good work!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Brunt</dc:creator>
  <cp:lastModifiedBy>Kaley Bontrager</cp:lastModifiedBy>
  <cp:revision>23</cp:revision>
  <dcterms:created xsi:type="dcterms:W3CDTF">2016-03-29T11:16:58Z</dcterms:created>
  <dcterms:modified xsi:type="dcterms:W3CDTF">2016-09-28T15:37:19Z</dcterms:modified>
</cp:coreProperties>
</file>